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9" r:id="rId4"/>
    <p:sldId id="258" r:id="rId5"/>
    <p:sldId id="257"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Chenoweth" userId="e95dca9e03640ec6" providerId="LiveId" clId="{3A082513-8E58-40F1-AA31-81F64240D9B5}"/>
    <pc:docChg chg="undo custSel modSld">
      <pc:chgData name="Dennis Chenoweth" userId="e95dca9e03640ec6" providerId="LiveId" clId="{3A082513-8E58-40F1-AA31-81F64240D9B5}" dt="2025-05-17T18:24:49.785" v="14" actId="14100"/>
      <pc:docMkLst>
        <pc:docMk/>
      </pc:docMkLst>
      <pc:sldChg chg="modSp mod">
        <pc:chgData name="Dennis Chenoweth" userId="e95dca9e03640ec6" providerId="LiveId" clId="{3A082513-8E58-40F1-AA31-81F64240D9B5}" dt="2025-05-17T18:23:02.161" v="8" actId="114"/>
        <pc:sldMkLst>
          <pc:docMk/>
          <pc:sldMk cId="4019232367" sldId="259"/>
        </pc:sldMkLst>
        <pc:spChg chg="mod">
          <ac:chgData name="Dennis Chenoweth" userId="e95dca9e03640ec6" providerId="LiveId" clId="{3A082513-8E58-40F1-AA31-81F64240D9B5}" dt="2025-05-17T18:23:02.161" v="8" actId="114"/>
          <ac:spMkLst>
            <pc:docMk/>
            <pc:sldMk cId="4019232367" sldId="259"/>
            <ac:spMk id="2" creationId="{7904A113-3268-E2D9-35E8-7823012A5106}"/>
          </ac:spMkLst>
        </pc:spChg>
      </pc:sldChg>
      <pc:sldChg chg="addSp delSp modSp mod">
        <pc:chgData name="Dennis Chenoweth" userId="e95dca9e03640ec6" providerId="LiveId" clId="{3A082513-8E58-40F1-AA31-81F64240D9B5}" dt="2025-05-17T18:24:49.785" v="14" actId="14100"/>
        <pc:sldMkLst>
          <pc:docMk/>
          <pc:sldMk cId="1649437033" sldId="263"/>
        </pc:sldMkLst>
        <pc:spChg chg="mod">
          <ac:chgData name="Dennis Chenoweth" userId="e95dca9e03640ec6" providerId="LiveId" clId="{3A082513-8E58-40F1-AA31-81F64240D9B5}" dt="2025-05-17T18:24:25.442" v="10" actId="1076"/>
          <ac:spMkLst>
            <pc:docMk/>
            <pc:sldMk cId="1649437033" sldId="263"/>
            <ac:spMk id="2" creationId="{CFC9C30A-6F4C-F787-9DF4-17D1C6D6C286}"/>
          </ac:spMkLst>
        </pc:spChg>
        <pc:spChg chg="add del mod">
          <ac:chgData name="Dennis Chenoweth" userId="e95dca9e03640ec6" providerId="LiveId" clId="{3A082513-8E58-40F1-AA31-81F64240D9B5}" dt="2025-05-17T18:24:49.785" v="14" actId="14100"/>
          <ac:spMkLst>
            <pc:docMk/>
            <pc:sldMk cId="1649437033" sldId="263"/>
            <ac:spMk id="3" creationId="{6EA9BDC5-A976-C9C4-214B-4AC57A90FA67}"/>
          </ac:spMkLst>
        </pc:spChg>
        <pc:spChg chg="add del mod">
          <ac:chgData name="Dennis Chenoweth" userId="e95dca9e03640ec6" providerId="LiveId" clId="{3A082513-8E58-40F1-AA31-81F64240D9B5}" dt="2025-05-17T18:24:41.844" v="13" actId="478"/>
          <ac:spMkLst>
            <pc:docMk/>
            <pc:sldMk cId="1649437033" sldId="263"/>
            <ac:spMk id="5" creationId="{44711EA9-3704-3276-E828-FFCC93E8DBF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33E7-344D-A313-C6B0-9B3721B1D2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E02991-DB7F-6B0A-7E01-F5870E08D4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02225D-7EED-C9EA-A11C-607D598BFA5A}"/>
              </a:ext>
            </a:extLst>
          </p:cNvPr>
          <p:cNvSpPr>
            <a:spLocks noGrp="1"/>
          </p:cNvSpPr>
          <p:nvPr>
            <p:ph type="dt" sz="half" idx="10"/>
          </p:nvPr>
        </p:nvSpPr>
        <p:spPr/>
        <p:txBody>
          <a:bodyPr/>
          <a:lstStyle/>
          <a:p>
            <a:fld id="{9B6C4DF5-14BD-45C3-A888-8E3336030361}" type="datetimeFigureOut">
              <a:rPr lang="en-US" smtClean="0"/>
              <a:t>5/17/2025</a:t>
            </a:fld>
            <a:endParaRPr lang="en-US"/>
          </a:p>
        </p:txBody>
      </p:sp>
      <p:sp>
        <p:nvSpPr>
          <p:cNvPr id="5" name="Footer Placeholder 4">
            <a:extLst>
              <a:ext uri="{FF2B5EF4-FFF2-40B4-BE49-F238E27FC236}">
                <a16:creationId xmlns:a16="http://schemas.microsoft.com/office/drawing/2014/main" id="{872271D2-C4BA-B798-5054-73D1980EF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7DF86-22B5-C609-8366-AD891A8FBA2F}"/>
              </a:ext>
            </a:extLst>
          </p:cNvPr>
          <p:cNvSpPr>
            <a:spLocks noGrp="1"/>
          </p:cNvSpPr>
          <p:nvPr>
            <p:ph type="sldNum" sz="quarter" idx="12"/>
          </p:nvPr>
        </p:nvSpPr>
        <p:spPr/>
        <p:txBody>
          <a:bodyPr/>
          <a:lstStyle/>
          <a:p>
            <a:fld id="{DA273299-3AE5-4BFB-AF91-1C92055CFD56}" type="slidenum">
              <a:rPr lang="en-US" smtClean="0"/>
              <a:t>‹#›</a:t>
            </a:fld>
            <a:endParaRPr lang="en-US"/>
          </a:p>
        </p:txBody>
      </p:sp>
    </p:spTree>
    <p:extLst>
      <p:ext uri="{BB962C8B-B14F-4D97-AF65-F5344CB8AC3E}">
        <p14:creationId xmlns:p14="http://schemas.microsoft.com/office/powerpoint/2010/main" val="239956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5D0F-17C6-A850-0A2F-A8D0C3E02A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598B71-286A-0816-0F94-D18646E879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4C687-B63F-07B8-F519-4B2EDD9AF8AA}"/>
              </a:ext>
            </a:extLst>
          </p:cNvPr>
          <p:cNvSpPr>
            <a:spLocks noGrp="1"/>
          </p:cNvSpPr>
          <p:nvPr>
            <p:ph type="dt" sz="half" idx="10"/>
          </p:nvPr>
        </p:nvSpPr>
        <p:spPr/>
        <p:txBody>
          <a:bodyPr/>
          <a:lstStyle/>
          <a:p>
            <a:fld id="{9B6C4DF5-14BD-45C3-A888-8E3336030361}" type="datetimeFigureOut">
              <a:rPr lang="en-US" smtClean="0"/>
              <a:t>5/17/2025</a:t>
            </a:fld>
            <a:endParaRPr lang="en-US"/>
          </a:p>
        </p:txBody>
      </p:sp>
      <p:sp>
        <p:nvSpPr>
          <p:cNvPr id="5" name="Footer Placeholder 4">
            <a:extLst>
              <a:ext uri="{FF2B5EF4-FFF2-40B4-BE49-F238E27FC236}">
                <a16:creationId xmlns:a16="http://schemas.microsoft.com/office/drawing/2014/main" id="{D8AECEBA-FF60-9F92-B01C-BF8CE9692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1E97E-BE74-63E1-7CA2-5ACB2F388B05}"/>
              </a:ext>
            </a:extLst>
          </p:cNvPr>
          <p:cNvSpPr>
            <a:spLocks noGrp="1"/>
          </p:cNvSpPr>
          <p:nvPr>
            <p:ph type="sldNum" sz="quarter" idx="12"/>
          </p:nvPr>
        </p:nvSpPr>
        <p:spPr/>
        <p:txBody>
          <a:bodyPr/>
          <a:lstStyle/>
          <a:p>
            <a:fld id="{DA273299-3AE5-4BFB-AF91-1C92055CFD56}" type="slidenum">
              <a:rPr lang="en-US" smtClean="0"/>
              <a:t>‹#›</a:t>
            </a:fld>
            <a:endParaRPr lang="en-US"/>
          </a:p>
        </p:txBody>
      </p:sp>
    </p:spTree>
    <p:extLst>
      <p:ext uri="{BB962C8B-B14F-4D97-AF65-F5344CB8AC3E}">
        <p14:creationId xmlns:p14="http://schemas.microsoft.com/office/powerpoint/2010/main" val="30144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BF3CA-F237-2E0F-A2AE-5F7BB2026E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DBBD7B-DC86-831C-AFDA-BF8CB256C5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C67B0-9AF2-D697-EFDD-77CC0F54C781}"/>
              </a:ext>
            </a:extLst>
          </p:cNvPr>
          <p:cNvSpPr>
            <a:spLocks noGrp="1"/>
          </p:cNvSpPr>
          <p:nvPr>
            <p:ph type="dt" sz="half" idx="10"/>
          </p:nvPr>
        </p:nvSpPr>
        <p:spPr/>
        <p:txBody>
          <a:bodyPr/>
          <a:lstStyle/>
          <a:p>
            <a:fld id="{9B6C4DF5-14BD-45C3-A888-8E3336030361}" type="datetimeFigureOut">
              <a:rPr lang="en-US" smtClean="0"/>
              <a:t>5/17/2025</a:t>
            </a:fld>
            <a:endParaRPr lang="en-US"/>
          </a:p>
        </p:txBody>
      </p:sp>
      <p:sp>
        <p:nvSpPr>
          <p:cNvPr id="5" name="Footer Placeholder 4">
            <a:extLst>
              <a:ext uri="{FF2B5EF4-FFF2-40B4-BE49-F238E27FC236}">
                <a16:creationId xmlns:a16="http://schemas.microsoft.com/office/drawing/2014/main" id="{B09D753A-7D14-B9D1-073C-305447D83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76870-EE7B-9026-15E5-0B192FDFB30E}"/>
              </a:ext>
            </a:extLst>
          </p:cNvPr>
          <p:cNvSpPr>
            <a:spLocks noGrp="1"/>
          </p:cNvSpPr>
          <p:nvPr>
            <p:ph type="sldNum" sz="quarter" idx="12"/>
          </p:nvPr>
        </p:nvSpPr>
        <p:spPr/>
        <p:txBody>
          <a:bodyPr/>
          <a:lstStyle/>
          <a:p>
            <a:fld id="{DA273299-3AE5-4BFB-AF91-1C92055CFD56}" type="slidenum">
              <a:rPr lang="en-US" smtClean="0"/>
              <a:t>‹#›</a:t>
            </a:fld>
            <a:endParaRPr lang="en-US"/>
          </a:p>
        </p:txBody>
      </p:sp>
    </p:spTree>
    <p:extLst>
      <p:ext uri="{BB962C8B-B14F-4D97-AF65-F5344CB8AC3E}">
        <p14:creationId xmlns:p14="http://schemas.microsoft.com/office/powerpoint/2010/main" val="162470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213CD-3840-2075-5A41-A431714430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2C83FF-B1BE-4B67-C720-8664013C1C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DAC6C-BDED-F8B7-7940-CCC5CF2F3AFD}"/>
              </a:ext>
            </a:extLst>
          </p:cNvPr>
          <p:cNvSpPr>
            <a:spLocks noGrp="1"/>
          </p:cNvSpPr>
          <p:nvPr>
            <p:ph type="dt" sz="half" idx="10"/>
          </p:nvPr>
        </p:nvSpPr>
        <p:spPr/>
        <p:txBody>
          <a:bodyPr/>
          <a:lstStyle/>
          <a:p>
            <a:fld id="{9B6C4DF5-14BD-45C3-A888-8E3336030361}" type="datetimeFigureOut">
              <a:rPr lang="en-US" smtClean="0"/>
              <a:t>5/17/2025</a:t>
            </a:fld>
            <a:endParaRPr lang="en-US"/>
          </a:p>
        </p:txBody>
      </p:sp>
      <p:sp>
        <p:nvSpPr>
          <p:cNvPr id="5" name="Footer Placeholder 4">
            <a:extLst>
              <a:ext uri="{FF2B5EF4-FFF2-40B4-BE49-F238E27FC236}">
                <a16:creationId xmlns:a16="http://schemas.microsoft.com/office/drawing/2014/main" id="{1704EF95-AEE6-7E65-2BE2-D83EA2A10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AC32D-20DF-F998-D044-4AC5985C3FEB}"/>
              </a:ext>
            </a:extLst>
          </p:cNvPr>
          <p:cNvSpPr>
            <a:spLocks noGrp="1"/>
          </p:cNvSpPr>
          <p:nvPr>
            <p:ph type="sldNum" sz="quarter" idx="12"/>
          </p:nvPr>
        </p:nvSpPr>
        <p:spPr/>
        <p:txBody>
          <a:bodyPr/>
          <a:lstStyle/>
          <a:p>
            <a:fld id="{DA273299-3AE5-4BFB-AF91-1C92055CFD56}" type="slidenum">
              <a:rPr lang="en-US" smtClean="0"/>
              <a:t>‹#›</a:t>
            </a:fld>
            <a:endParaRPr lang="en-US"/>
          </a:p>
        </p:txBody>
      </p:sp>
    </p:spTree>
    <p:extLst>
      <p:ext uri="{BB962C8B-B14F-4D97-AF65-F5344CB8AC3E}">
        <p14:creationId xmlns:p14="http://schemas.microsoft.com/office/powerpoint/2010/main" val="3226726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2A4F-7D83-7D65-70C4-23E498B071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7A62CE-E148-AEFC-D37D-447F976E34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CF4575-60C8-15C9-5E61-5A1CE1C6833A}"/>
              </a:ext>
            </a:extLst>
          </p:cNvPr>
          <p:cNvSpPr>
            <a:spLocks noGrp="1"/>
          </p:cNvSpPr>
          <p:nvPr>
            <p:ph type="dt" sz="half" idx="10"/>
          </p:nvPr>
        </p:nvSpPr>
        <p:spPr/>
        <p:txBody>
          <a:bodyPr/>
          <a:lstStyle/>
          <a:p>
            <a:fld id="{9B6C4DF5-14BD-45C3-A888-8E3336030361}" type="datetimeFigureOut">
              <a:rPr lang="en-US" smtClean="0"/>
              <a:t>5/17/2025</a:t>
            </a:fld>
            <a:endParaRPr lang="en-US"/>
          </a:p>
        </p:txBody>
      </p:sp>
      <p:sp>
        <p:nvSpPr>
          <p:cNvPr id="5" name="Footer Placeholder 4">
            <a:extLst>
              <a:ext uri="{FF2B5EF4-FFF2-40B4-BE49-F238E27FC236}">
                <a16:creationId xmlns:a16="http://schemas.microsoft.com/office/drawing/2014/main" id="{04BB52E3-FC61-73C9-9C18-6ADD3E492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5767D-23B3-CD4E-6762-92AD0A7A2844}"/>
              </a:ext>
            </a:extLst>
          </p:cNvPr>
          <p:cNvSpPr>
            <a:spLocks noGrp="1"/>
          </p:cNvSpPr>
          <p:nvPr>
            <p:ph type="sldNum" sz="quarter" idx="12"/>
          </p:nvPr>
        </p:nvSpPr>
        <p:spPr/>
        <p:txBody>
          <a:bodyPr/>
          <a:lstStyle/>
          <a:p>
            <a:fld id="{DA273299-3AE5-4BFB-AF91-1C92055CFD56}" type="slidenum">
              <a:rPr lang="en-US" smtClean="0"/>
              <a:t>‹#›</a:t>
            </a:fld>
            <a:endParaRPr lang="en-US"/>
          </a:p>
        </p:txBody>
      </p:sp>
    </p:spTree>
    <p:extLst>
      <p:ext uri="{BB962C8B-B14F-4D97-AF65-F5344CB8AC3E}">
        <p14:creationId xmlns:p14="http://schemas.microsoft.com/office/powerpoint/2010/main" val="189936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2B0B-9E21-EB25-B456-D58AB79317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59C894-0E1D-6495-407F-257D0DDDD5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FCFEA-076E-7196-6BEA-EC3AEC5687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25DDB0-C2E7-69C2-79BF-9F89B9CF45EC}"/>
              </a:ext>
            </a:extLst>
          </p:cNvPr>
          <p:cNvSpPr>
            <a:spLocks noGrp="1"/>
          </p:cNvSpPr>
          <p:nvPr>
            <p:ph type="dt" sz="half" idx="10"/>
          </p:nvPr>
        </p:nvSpPr>
        <p:spPr/>
        <p:txBody>
          <a:bodyPr/>
          <a:lstStyle/>
          <a:p>
            <a:fld id="{9B6C4DF5-14BD-45C3-A888-8E3336030361}" type="datetimeFigureOut">
              <a:rPr lang="en-US" smtClean="0"/>
              <a:t>5/17/2025</a:t>
            </a:fld>
            <a:endParaRPr lang="en-US"/>
          </a:p>
        </p:txBody>
      </p:sp>
      <p:sp>
        <p:nvSpPr>
          <p:cNvPr id="6" name="Footer Placeholder 5">
            <a:extLst>
              <a:ext uri="{FF2B5EF4-FFF2-40B4-BE49-F238E27FC236}">
                <a16:creationId xmlns:a16="http://schemas.microsoft.com/office/drawing/2014/main" id="{0663EFB9-55BA-BC0E-AB2E-833910F921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6BA58-337C-FD1B-6123-BA196B5CB460}"/>
              </a:ext>
            </a:extLst>
          </p:cNvPr>
          <p:cNvSpPr>
            <a:spLocks noGrp="1"/>
          </p:cNvSpPr>
          <p:nvPr>
            <p:ph type="sldNum" sz="quarter" idx="12"/>
          </p:nvPr>
        </p:nvSpPr>
        <p:spPr/>
        <p:txBody>
          <a:bodyPr/>
          <a:lstStyle/>
          <a:p>
            <a:fld id="{DA273299-3AE5-4BFB-AF91-1C92055CFD56}" type="slidenum">
              <a:rPr lang="en-US" smtClean="0"/>
              <a:t>‹#›</a:t>
            </a:fld>
            <a:endParaRPr lang="en-US"/>
          </a:p>
        </p:txBody>
      </p:sp>
    </p:spTree>
    <p:extLst>
      <p:ext uri="{BB962C8B-B14F-4D97-AF65-F5344CB8AC3E}">
        <p14:creationId xmlns:p14="http://schemas.microsoft.com/office/powerpoint/2010/main" val="140021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38F3E-9A02-3983-FDA3-3C997845D6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A5C8FF-136D-F481-CCA2-868C31702C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FB5F6-0281-887A-3D93-901E3568F9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9B9925-0184-B1D0-D952-1946F81CFC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07563C-B89F-A923-DEAB-305B373F22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FD839-2308-F47B-7F4C-68F07F4318D7}"/>
              </a:ext>
            </a:extLst>
          </p:cNvPr>
          <p:cNvSpPr>
            <a:spLocks noGrp="1"/>
          </p:cNvSpPr>
          <p:nvPr>
            <p:ph type="dt" sz="half" idx="10"/>
          </p:nvPr>
        </p:nvSpPr>
        <p:spPr/>
        <p:txBody>
          <a:bodyPr/>
          <a:lstStyle/>
          <a:p>
            <a:fld id="{9B6C4DF5-14BD-45C3-A888-8E3336030361}" type="datetimeFigureOut">
              <a:rPr lang="en-US" smtClean="0"/>
              <a:t>5/17/2025</a:t>
            </a:fld>
            <a:endParaRPr lang="en-US"/>
          </a:p>
        </p:txBody>
      </p:sp>
      <p:sp>
        <p:nvSpPr>
          <p:cNvPr id="8" name="Footer Placeholder 7">
            <a:extLst>
              <a:ext uri="{FF2B5EF4-FFF2-40B4-BE49-F238E27FC236}">
                <a16:creationId xmlns:a16="http://schemas.microsoft.com/office/drawing/2014/main" id="{75A6D19C-1640-CE1A-8D5E-01E2CBACD2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653872-36BF-DCDF-D453-67847C714BA2}"/>
              </a:ext>
            </a:extLst>
          </p:cNvPr>
          <p:cNvSpPr>
            <a:spLocks noGrp="1"/>
          </p:cNvSpPr>
          <p:nvPr>
            <p:ph type="sldNum" sz="quarter" idx="12"/>
          </p:nvPr>
        </p:nvSpPr>
        <p:spPr/>
        <p:txBody>
          <a:bodyPr/>
          <a:lstStyle/>
          <a:p>
            <a:fld id="{DA273299-3AE5-4BFB-AF91-1C92055CFD56}" type="slidenum">
              <a:rPr lang="en-US" smtClean="0"/>
              <a:t>‹#›</a:t>
            </a:fld>
            <a:endParaRPr lang="en-US"/>
          </a:p>
        </p:txBody>
      </p:sp>
    </p:spTree>
    <p:extLst>
      <p:ext uri="{BB962C8B-B14F-4D97-AF65-F5344CB8AC3E}">
        <p14:creationId xmlns:p14="http://schemas.microsoft.com/office/powerpoint/2010/main" val="259176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0328-47B5-3870-8718-C0837221FA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8E023D-E1E0-B028-B043-4E70F17FA236}"/>
              </a:ext>
            </a:extLst>
          </p:cNvPr>
          <p:cNvSpPr>
            <a:spLocks noGrp="1"/>
          </p:cNvSpPr>
          <p:nvPr>
            <p:ph type="dt" sz="half" idx="10"/>
          </p:nvPr>
        </p:nvSpPr>
        <p:spPr/>
        <p:txBody>
          <a:bodyPr/>
          <a:lstStyle/>
          <a:p>
            <a:fld id="{9B6C4DF5-14BD-45C3-A888-8E3336030361}" type="datetimeFigureOut">
              <a:rPr lang="en-US" smtClean="0"/>
              <a:t>5/17/2025</a:t>
            </a:fld>
            <a:endParaRPr lang="en-US"/>
          </a:p>
        </p:txBody>
      </p:sp>
      <p:sp>
        <p:nvSpPr>
          <p:cNvPr id="4" name="Footer Placeholder 3">
            <a:extLst>
              <a:ext uri="{FF2B5EF4-FFF2-40B4-BE49-F238E27FC236}">
                <a16:creationId xmlns:a16="http://schemas.microsoft.com/office/drawing/2014/main" id="{81A63CE9-F278-C910-93F3-F2ECA2B4D3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E3F6CC-2006-12CE-FAC6-03F6E6848D71}"/>
              </a:ext>
            </a:extLst>
          </p:cNvPr>
          <p:cNvSpPr>
            <a:spLocks noGrp="1"/>
          </p:cNvSpPr>
          <p:nvPr>
            <p:ph type="sldNum" sz="quarter" idx="12"/>
          </p:nvPr>
        </p:nvSpPr>
        <p:spPr/>
        <p:txBody>
          <a:bodyPr/>
          <a:lstStyle/>
          <a:p>
            <a:fld id="{DA273299-3AE5-4BFB-AF91-1C92055CFD56}" type="slidenum">
              <a:rPr lang="en-US" smtClean="0"/>
              <a:t>‹#›</a:t>
            </a:fld>
            <a:endParaRPr lang="en-US"/>
          </a:p>
        </p:txBody>
      </p:sp>
    </p:spTree>
    <p:extLst>
      <p:ext uri="{BB962C8B-B14F-4D97-AF65-F5344CB8AC3E}">
        <p14:creationId xmlns:p14="http://schemas.microsoft.com/office/powerpoint/2010/main" val="151917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B6C5E1-1F5C-A5C8-DE56-EA350684BB39}"/>
              </a:ext>
            </a:extLst>
          </p:cNvPr>
          <p:cNvSpPr>
            <a:spLocks noGrp="1"/>
          </p:cNvSpPr>
          <p:nvPr>
            <p:ph type="dt" sz="half" idx="10"/>
          </p:nvPr>
        </p:nvSpPr>
        <p:spPr/>
        <p:txBody>
          <a:bodyPr/>
          <a:lstStyle/>
          <a:p>
            <a:fld id="{9B6C4DF5-14BD-45C3-A888-8E3336030361}" type="datetimeFigureOut">
              <a:rPr lang="en-US" smtClean="0"/>
              <a:t>5/17/2025</a:t>
            </a:fld>
            <a:endParaRPr lang="en-US"/>
          </a:p>
        </p:txBody>
      </p:sp>
      <p:sp>
        <p:nvSpPr>
          <p:cNvPr id="3" name="Footer Placeholder 2">
            <a:extLst>
              <a:ext uri="{FF2B5EF4-FFF2-40B4-BE49-F238E27FC236}">
                <a16:creationId xmlns:a16="http://schemas.microsoft.com/office/drawing/2014/main" id="{A8E0DA25-AB20-4D3E-9D7C-6B7CA38978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D2B9A3-1D84-9AF8-20DE-7CCC7E72577E}"/>
              </a:ext>
            </a:extLst>
          </p:cNvPr>
          <p:cNvSpPr>
            <a:spLocks noGrp="1"/>
          </p:cNvSpPr>
          <p:nvPr>
            <p:ph type="sldNum" sz="quarter" idx="12"/>
          </p:nvPr>
        </p:nvSpPr>
        <p:spPr/>
        <p:txBody>
          <a:bodyPr/>
          <a:lstStyle/>
          <a:p>
            <a:fld id="{DA273299-3AE5-4BFB-AF91-1C92055CFD56}" type="slidenum">
              <a:rPr lang="en-US" smtClean="0"/>
              <a:t>‹#›</a:t>
            </a:fld>
            <a:endParaRPr lang="en-US"/>
          </a:p>
        </p:txBody>
      </p:sp>
    </p:spTree>
    <p:extLst>
      <p:ext uri="{BB962C8B-B14F-4D97-AF65-F5344CB8AC3E}">
        <p14:creationId xmlns:p14="http://schemas.microsoft.com/office/powerpoint/2010/main" val="44762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27CB-20E1-2842-FBEB-AABFA3B70D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DDFBD0-74DA-5DC0-FC01-256A0BB58D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F86DD-BDBD-4735-09DF-BA05B8D7D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F5F59D-0277-DD3D-24CE-5D028ABA0C6F}"/>
              </a:ext>
            </a:extLst>
          </p:cNvPr>
          <p:cNvSpPr>
            <a:spLocks noGrp="1"/>
          </p:cNvSpPr>
          <p:nvPr>
            <p:ph type="dt" sz="half" idx="10"/>
          </p:nvPr>
        </p:nvSpPr>
        <p:spPr/>
        <p:txBody>
          <a:bodyPr/>
          <a:lstStyle/>
          <a:p>
            <a:fld id="{9B6C4DF5-14BD-45C3-A888-8E3336030361}" type="datetimeFigureOut">
              <a:rPr lang="en-US" smtClean="0"/>
              <a:t>5/17/2025</a:t>
            </a:fld>
            <a:endParaRPr lang="en-US"/>
          </a:p>
        </p:txBody>
      </p:sp>
      <p:sp>
        <p:nvSpPr>
          <p:cNvPr id="6" name="Footer Placeholder 5">
            <a:extLst>
              <a:ext uri="{FF2B5EF4-FFF2-40B4-BE49-F238E27FC236}">
                <a16:creationId xmlns:a16="http://schemas.microsoft.com/office/drawing/2014/main" id="{77890F6D-4FEB-27BC-2465-72197C89A4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C4524B-B116-1F2F-BD65-6F8CD8741398}"/>
              </a:ext>
            </a:extLst>
          </p:cNvPr>
          <p:cNvSpPr>
            <a:spLocks noGrp="1"/>
          </p:cNvSpPr>
          <p:nvPr>
            <p:ph type="sldNum" sz="quarter" idx="12"/>
          </p:nvPr>
        </p:nvSpPr>
        <p:spPr/>
        <p:txBody>
          <a:bodyPr/>
          <a:lstStyle/>
          <a:p>
            <a:fld id="{DA273299-3AE5-4BFB-AF91-1C92055CFD56}" type="slidenum">
              <a:rPr lang="en-US" smtClean="0"/>
              <a:t>‹#›</a:t>
            </a:fld>
            <a:endParaRPr lang="en-US"/>
          </a:p>
        </p:txBody>
      </p:sp>
    </p:spTree>
    <p:extLst>
      <p:ext uri="{BB962C8B-B14F-4D97-AF65-F5344CB8AC3E}">
        <p14:creationId xmlns:p14="http://schemas.microsoft.com/office/powerpoint/2010/main" val="3140572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05393-A82C-19CC-085C-870E9329A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223F98-1A01-CBF2-2CDD-009CCCCB0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7CA0F3-C984-7E1B-F5E4-B525E7DC1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1275C-D074-4519-6065-54DBEE0C6DB8}"/>
              </a:ext>
            </a:extLst>
          </p:cNvPr>
          <p:cNvSpPr>
            <a:spLocks noGrp="1"/>
          </p:cNvSpPr>
          <p:nvPr>
            <p:ph type="dt" sz="half" idx="10"/>
          </p:nvPr>
        </p:nvSpPr>
        <p:spPr/>
        <p:txBody>
          <a:bodyPr/>
          <a:lstStyle/>
          <a:p>
            <a:fld id="{9B6C4DF5-14BD-45C3-A888-8E3336030361}" type="datetimeFigureOut">
              <a:rPr lang="en-US" smtClean="0"/>
              <a:t>5/17/2025</a:t>
            </a:fld>
            <a:endParaRPr lang="en-US"/>
          </a:p>
        </p:txBody>
      </p:sp>
      <p:sp>
        <p:nvSpPr>
          <p:cNvPr id="6" name="Footer Placeholder 5">
            <a:extLst>
              <a:ext uri="{FF2B5EF4-FFF2-40B4-BE49-F238E27FC236}">
                <a16:creationId xmlns:a16="http://schemas.microsoft.com/office/drawing/2014/main" id="{6E5E32F7-50E0-73CC-E63E-D8923153A2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522583-9059-7467-1DC9-655148BCB19E}"/>
              </a:ext>
            </a:extLst>
          </p:cNvPr>
          <p:cNvSpPr>
            <a:spLocks noGrp="1"/>
          </p:cNvSpPr>
          <p:nvPr>
            <p:ph type="sldNum" sz="quarter" idx="12"/>
          </p:nvPr>
        </p:nvSpPr>
        <p:spPr/>
        <p:txBody>
          <a:bodyPr/>
          <a:lstStyle/>
          <a:p>
            <a:fld id="{DA273299-3AE5-4BFB-AF91-1C92055CFD56}" type="slidenum">
              <a:rPr lang="en-US" smtClean="0"/>
              <a:t>‹#›</a:t>
            </a:fld>
            <a:endParaRPr lang="en-US"/>
          </a:p>
        </p:txBody>
      </p:sp>
    </p:spTree>
    <p:extLst>
      <p:ext uri="{BB962C8B-B14F-4D97-AF65-F5344CB8AC3E}">
        <p14:creationId xmlns:p14="http://schemas.microsoft.com/office/powerpoint/2010/main" val="276565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56875-79D9-B616-9FE8-EE05890469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D13148-52A0-0C84-B86A-F036A338D8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FDABF-35C8-2828-EC85-2754EB0842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C4DF5-14BD-45C3-A888-8E3336030361}" type="datetimeFigureOut">
              <a:rPr lang="en-US" smtClean="0"/>
              <a:t>5/17/2025</a:t>
            </a:fld>
            <a:endParaRPr lang="en-US"/>
          </a:p>
        </p:txBody>
      </p:sp>
      <p:sp>
        <p:nvSpPr>
          <p:cNvPr id="5" name="Footer Placeholder 4">
            <a:extLst>
              <a:ext uri="{FF2B5EF4-FFF2-40B4-BE49-F238E27FC236}">
                <a16:creationId xmlns:a16="http://schemas.microsoft.com/office/drawing/2014/main" id="{FC6A3297-AFAD-0308-6C5A-E4986ACB0E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0F3684-DCF9-09C4-D2A9-A0E65AF13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73299-3AE5-4BFB-AF91-1C92055CFD56}" type="slidenum">
              <a:rPr lang="en-US" smtClean="0"/>
              <a:t>‹#›</a:t>
            </a:fld>
            <a:endParaRPr lang="en-US"/>
          </a:p>
        </p:txBody>
      </p:sp>
    </p:spTree>
    <p:extLst>
      <p:ext uri="{BB962C8B-B14F-4D97-AF65-F5344CB8AC3E}">
        <p14:creationId xmlns:p14="http://schemas.microsoft.com/office/powerpoint/2010/main" val="3137910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a landscape with a bridge and a bridge&#10;&#10;Description automatically generated">
            <a:extLst>
              <a:ext uri="{FF2B5EF4-FFF2-40B4-BE49-F238E27FC236}">
                <a16:creationId xmlns:a16="http://schemas.microsoft.com/office/drawing/2014/main" id="{BCDE7F24-CE11-7547-4175-5C15F2FF0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94" y="13249"/>
            <a:ext cx="10152612" cy="6831502"/>
          </a:xfrm>
          <a:prstGeom prst="rect">
            <a:avLst/>
          </a:prstGeom>
        </p:spPr>
      </p:pic>
      <p:sp>
        <p:nvSpPr>
          <p:cNvPr id="6" name="TextBox 5">
            <a:extLst>
              <a:ext uri="{FF2B5EF4-FFF2-40B4-BE49-F238E27FC236}">
                <a16:creationId xmlns:a16="http://schemas.microsoft.com/office/drawing/2014/main" id="{D693D237-EF23-BD35-C412-09D70A35D677}"/>
              </a:ext>
            </a:extLst>
          </p:cNvPr>
          <p:cNvSpPr txBox="1"/>
          <p:nvPr/>
        </p:nvSpPr>
        <p:spPr>
          <a:xfrm>
            <a:off x="1354667" y="626533"/>
            <a:ext cx="5435600" cy="646331"/>
          </a:xfrm>
          <a:prstGeom prst="rect">
            <a:avLst/>
          </a:prstGeom>
          <a:noFill/>
        </p:spPr>
        <p:txBody>
          <a:bodyPr wrap="square" rtlCol="0">
            <a:spAutoFit/>
          </a:bodyPr>
          <a:lstStyle/>
          <a:p>
            <a:pPr algn="ctr"/>
            <a:r>
              <a:rPr lang="en-US" sz="3600" dirty="0"/>
              <a:t>Marquetry in Sorrento</a:t>
            </a:r>
          </a:p>
        </p:txBody>
      </p:sp>
    </p:spTree>
    <p:extLst>
      <p:ext uri="{BB962C8B-B14F-4D97-AF65-F5344CB8AC3E}">
        <p14:creationId xmlns:p14="http://schemas.microsoft.com/office/powerpoint/2010/main" val="49466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9C30A-6F4C-F787-9DF4-17D1C6D6C286}"/>
              </a:ext>
            </a:extLst>
          </p:cNvPr>
          <p:cNvSpPr>
            <a:spLocks noGrp="1"/>
          </p:cNvSpPr>
          <p:nvPr>
            <p:ph type="title"/>
          </p:nvPr>
        </p:nvSpPr>
        <p:spPr>
          <a:xfrm>
            <a:off x="838200" y="149465"/>
            <a:ext cx="10515600" cy="1325563"/>
          </a:xfrm>
        </p:spPr>
        <p:txBody>
          <a:bodyPr>
            <a:normAutofit/>
          </a:bodyPr>
          <a:lstStyle/>
          <a:p>
            <a:pPr algn="ctr"/>
            <a:r>
              <a:rPr lang="en-US" sz="3200" dirty="0"/>
              <a:t>Introduction</a:t>
            </a:r>
          </a:p>
        </p:txBody>
      </p:sp>
      <p:sp>
        <p:nvSpPr>
          <p:cNvPr id="3" name="Content Placeholder 2">
            <a:extLst>
              <a:ext uri="{FF2B5EF4-FFF2-40B4-BE49-F238E27FC236}">
                <a16:creationId xmlns:a16="http://schemas.microsoft.com/office/drawing/2014/main" id="{6EA9BDC5-A976-C9C4-214B-4AC57A90FA67}"/>
              </a:ext>
            </a:extLst>
          </p:cNvPr>
          <p:cNvSpPr>
            <a:spLocks noGrp="1"/>
          </p:cNvSpPr>
          <p:nvPr>
            <p:ph idx="1"/>
          </p:nvPr>
        </p:nvSpPr>
        <p:spPr>
          <a:xfrm>
            <a:off x="838200" y="1023368"/>
            <a:ext cx="10515600" cy="5420563"/>
          </a:xfrm>
        </p:spPr>
        <p:txBody>
          <a:bodyPr>
            <a:noAutofit/>
          </a:bodyPr>
          <a:lstStyle/>
          <a:p>
            <a:pPr marL="0" indent="0">
              <a:buNone/>
            </a:pPr>
            <a:r>
              <a:rPr lang="en-US" sz="2000" dirty="0"/>
              <a:t>On a recent trip to the Amalfi Coast, I discovered that Sorrento has long been a focal point for marquetry (intarsia) and parquetry in southern Italy.</a:t>
            </a:r>
          </a:p>
          <a:p>
            <a:pPr marL="0" indent="0">
              <a:buNone/>
            </a:pPr>
            <a:r>
              <a:rPr lang="en-US" sz="2000" dirty="0"/>
              <a:t>It was very widely practiced, particularly in the late 1800’s.</a:t>
            </a:r>
          </a:p>
          <a:p>
            <a:pPr marL="0" indent="0">
              <a:buNone/>
            </a:pPr>
            <a:r>
              <a:rPr lang="en-US" sz="2000" dirty="0"/>
              <a:t>Today, examples of marquetry can bee seen throughout the city. For example, the walls of the elevator in our hotel were all inlaid with marquetry pictures.</a:t>
            </a:r>
          </a:p>
          <a:p>
            <a:pPr marL="0" indent="0">
              <a:buNone/>
            </a:pPr>
            <a:r>
              <a:rPr lang="en-US" sz="2000" dirty="0"/>
              <a:t>One afternoon I went exploring and found some unexpected pleasures.</a:t>
            </a:r>
          </a:p>
          <a:p>
            <a:pPr marL="0" indent="0">
              <a:buNone/>
            </a:pPr>
            <a:r>
              <a:rPr lang="en-US" sz="2000" dirty="0"/>
              <a:t>The marquetry museum (Museobottega della Tarsialignea) was four stories of displays dating from the 1800’s to the present day.</a:t>
            </a:r>
          </a:p>
          <a:p>
            <a:pPr marL="0" indent="0">
              <a:buNone/>
            </a:pPr>
            <a:r>
              <a:rPr lang="en-US" sz="2000" dirty="0"/>
              <a:t>Along the way I ran across an exhibit in a church. The work done by Michele Calemma and his father was exceptional.</a:t>
            </a:r>
          </a:p>
          <a:p>
            <a:pPr marL="0" indent="0">
              <a:buNone/>
            </a:pPr>
            <a:r>
              <a:rPr lang="en-US" sz="2000" dirty="0"/>
              <a:t>My most unexpected encounter was with the three generations of the Salvatore family. Their workshop, where they use a scroll saw to cut by the pad method, was part of their store. The store itself was stacked high with boxes, pictures, coasters, and the like. All decorated with marquetry and finished with high gloss polyurethane.</a:t>
            </a:r>
          </a:p>
          <a:p>
            <a:pPr marL="0" indent="0">
              <a:buNone/>
            </a:pPr>
            <a:r>
              <a:rPr lang="en-US" sz="2000" dirty="0"/>
              <a:t>If you ever get a chance to visit Sorrento, be sure to stop in and say hi to Salvatore as well as his father and son.</a:t>
            </a:r>
          </a:p>
        </p:txBody>
      </p:sp>
    </p:spTree>
    <p:extLst>
      <p:ext uri="{BB962C8B-B14F-4D97-AF65-F5344CB8AC3E}">
        <p14:creationId xmlns:p14="http://schemas.microsoft.com/office/powerpoint/2010/main" val="164943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A113-3268-E2D9-35E8-7823012A5106}"/>
              </a:ext>
            </a:extLst>
          </p:cNvPr>
          <p:cNvSpPr>
            <a:spLocks noGrp="1"/>
          </p:cNvSpPr>
          <p:nvPr>
            <p:ph type="title"/>
          </p:nvPr>
        </p:nvSpPr>
        <p:spPr/>
        <p:txBody>
          <a:bodyPr>
            <a:normAutofit/>
          </a:bodyPr>
          <a:lstStyle/>
          <a:p>
            <a:pPr algn="ctr"/>
            <a:r>
              <a:rPr lang="en-US" sz="3200" b="1" dirty="0"/>
              <a:t>Museobottega della Tarsialignea</a:t>
            </a:r>
            <a:br>
              <a:rPr lang="en-US" sz="3200" b="1" dirty="0"/>
            </a:br>
            <a:r>
              <a:rPr lang="en-US" sz="2000" i="1" dirty="0"/>
              <a:t>www.museo-bottega-della-tarsia-lignea</a:t>
            </a:r>
          </a:p>
        </p:txBody>
      </p:sp>
      <p:pic>
        <p:nvPicPr>
          <p:cNvPr id="5" name="Content Placeholder 4" descr="A group of wooden boxes on a table&#10;&#10;Description automatically generated">
            <a:extLst>
              <a:ext uri="{FF2B5EF4-FFF2-40B4-BE49-F238E27FC236}">
                <a16:creationId xmlns:a16="http://schemas.microsoft.com/office/drawing/2014/main" id="{C82373B0-10D1-99EE-81D1-D62C4540BC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125" y="2181792"/>
            <a:ext cx="11535750" cy="3974506"/>
          </a:xfrm>
        </p:spPr>
      </p:pic>
    </p:spTree>
    <p:extLst>
      <p:ext uri="{BB962C8B-B14F-4D97-AF65-F5344CB8AC3E}">
        <p14:creationId xmlns:p14="http://schemas.microsoft.com/office/powerpoint/2010/main" val="4019232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70F2-30B4-AD08-9ED6-350EC132DD1A}"/>
              </a:ext>
            </a:extLst>
          </p:cNvPr>
          <p:cNvSpPr>
            <a:spLocks noGrp="1"/>
          </p:cNvSpPr>
          <p:nvPr>
            <p:ph type="title"/>
          </p:nvPr>
        </p:nvSpPr>
        <p:spPr/>
        <p:txBody>
          <a:bodyPr>
            <a:normAutofit/>
          </a:bodyPr>
          <a:lstStyle/>
          <a:p>
            <a:pPr algn="ctr"/>
            <a:r>
              <a:rPr lang="en-US" sz="3200" b="1" dirty="0"/>
              <a:t>Museobottega della Tarsialignea</a:t>
            </a:r>
          </a:p>
        </p:txBody>
      </p:sp>
      <p:pic>
        <p:nvPicPr>
          <p:cNvPr id="9" name="Content Placeholder 8" descr="A painting of people on a table&#10;&#10;Description automatically generated">
            <a:extLst>
              <a:ext uri="{FF2B5EF4-FFF2-40B4-BE49-F238E27FC236}">
                <a16:creationId xmlns:a16="http://schemas.microsoft.com/office/drawing/2014/main" id="{AEAFA7EE-2743-C593-1691-F3886028CC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000" y="1690688"/>
            <a:ext cx="5801784" cy="4351338"/>
          </a:xfrm>
        </p:spPr>
      </p:pic>
      <p:pic>
        <p:nvPicPr>
          <p:cNvPr id="11" name="Picture 10" descr="A close-up of a dog&#10;&#10;Description automatically generated">
            <a:extLst>
              <a:ext uri="{FF2B5EF4-FFF2-40B4-BE49-F238E27FC236}">
                <a16:creationId xmlns:a16="http://schemas.microsoft.com/office/drawing/2014/main" id="{09065DA6-3CDC-EF6F-30CA-A0C5DEC9B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016" y="1805840"/>
            <a:ext cx="5077874" cy="4236186"/>
          </a:xfrm>
          <a:prstGeom prst="rect">
            <a:avLst/>
          </a:prstGeom>
        </p:spPr>
      </p:pic>
    </p:spTree>
    <p:extLst>
      <p:ext uri="{BB962C8B-B14F-4D97-AF65-F5344CB8AC3E}">
        <p14:creationId xmlns:p14="http://schemas.microsoft.com/office/powerpoint/2010/main" val="192977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4872-463F-AD95-0A69-58BE076E77F7}"/>
              </a:ext>
            </a:extLst>
          </p:cNvPr>
          <p:cNvSpPr>
            <a:spLocks noGrp="1"/>
          </p:cNvSpPr>
          <p:nvPr>
            <p:ph type="title"/>
          </p:nvPr>
        </p:nvSpPr>
        <p:spPr/>
        <p:txBody>
          <a:bodyPr>
            <a:normAutofit/>
          </a:bodyPr>
          <a:lstStyle/>
          <a:p>
            <a:pPr algn="ctr"/>
            <a:r>
              <a:rPr lang="en-US" sz="3200" b="1" dirty="0"/>
              <a:t>Michele Calemma</a:t>
            </a:r>
            <a:br>
              <a:rPr lang="en-US" sz="3200" dirty="0"/>
            </a:br>
            <a:r>
              <a:rPr lang="en-US" sz="2000" i="1" dirty="0"/>
              <a:t>www.calemmaintarsio.com</a:t>
            </a:r>
          </a:p>
        </p:txBody>
      </p:sp>
      <p:pic>
        <p:nvPicPr>
          <p:cNvPr id="11" name="Content Placeholder 10" descr="A painting of a person with wings&#10;&#10;Description automatically generated">
            <a:extLst>
              <a:ext uri="{FF2B5EF4-FFF2-40B4-BE49-F238E27FC236}">
                <a16:creationId xmlns:a16="http://schemas.microsoft.com/office/drawing/2014/main" id="{C926B356-4E58-54D9-E8DD-7D7A358B82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619" y="1690687"/>
            <a:ext cx="3157531" cy="4632959"/>
          </a:xfrm>
        </p:spPr>
      </p:pic>
      <p:pic>
        <p:nvPicPr>
          <p:cNvPr id="17" name="Picture 16" descr="A wooden sculpture of a person&#10;&#10;Description automatically generated">
            <a:extLst>
              <a:ext uri="{FF2B5EF4-FFF2-40B4-BE49-F238E27FC236}">
                <a16:creationId xmlns:a16="http://schemas.microsoft.com/office/drawing/2014/main" id="{0FB1329E-8170-090E-DC3F-DCCE6B870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1690687"/>
            <a:ext cx="3657600" cy="4632960"/>
          </a:xfrm>
          <a:prstGeom prst="rect">
            <a:avLst/>
          </a:prstGeom>
        </p:spPr>
      </p:pic>
      <p:pic>
        <p:nvPicPr>
          <p:cNvPr id="21" name="Picture 20" descr="A painting of a basket of flowers&#10;&#10;Description automatically generated">
            <a:extLst>
              <a:ext uri="{FF2B5EF4-FFF2-40B4-BE49-F238E27FC236}">
                <a16:creationId xmlns:a16="http://schemas.microsoft.com/office/drawing/2014/main" id="{0A10D141-7FA3-C358-922E-78653DB5A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7250" y="2227194"/>
            <a:ext cx="3675355" cy="3559946"/>
          </a:xfrm>
          <a:prstGeom prst="rect">
            <a:avLst/>
          </a:prstGeom>
        </p:spPr>
      </p:pic>
    </p:spTree>
    <p:extLst>
      <p:ext uri="{BB962C8B-B14F-4D97-AF65-F5344CB8AC3E}">
        <p14:creationId xmlns:p14="http://schemas.microsoft.com/office/powerpoint/2010/main" val="1243638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3C1D9-3005-B664-CC75-7E0F0D3AD789}"/>
              </a:ext>
            </a:extLst>
          </p:cNvPr>
          <p:cNvSpPr>
            <a:spLocks noGrp="1"/>
          </p:cNvSpPr>
          <p:nvPr>
            <p:ph type="title"/>
          </p:nvPr>
        </p:nvSpPr>
        <p:spPr/>
        <p:txBody>
          <a:bodyPr>
            <a:normAutofit/>
          </a:bodyPr>
          <a:lstStyle/>
          <a:p>
            <a:pPr algn="ctr"/>
            <a:r>
              <a:rPr lang="en-US" sz="3200" b="1" dirty="0"/>
              <a:t>Gargiulo Salvatore</a:t>
            </a:r>
            <a:br>
              <a:rPr lang="en-US" sz="3200" b="1" dirty="0"/>
            </a:br>
            <a:r>
              <a:rPr lang="en-US" sz="1800" dirty="0"/>
              <a:t>gargiuloinlaid.it</a:t>
            </a:r>
            <a:endParaRPr lang="en-US" sz="3200" dirty="0"/>
          </a:p>
        </p:txBody>
      </p:sp>
      <p:pic>
        <p:nvPicPr>
          <p:cNvPr id="5" name="Content Placeholder 4" descr="A group of people standing together&#10;&#10;Description automatically generated">
            <a:extLst>
              <a:ext uri="{FF2B5EF4-FFF2-40B4-BE49-F238E27FC236}">
                <a16:creationId xmlns:a16="http://schemas.microsoft.com/office/drawing/2014/main" id="{4CD1CB14-F9DB-D65F-481C-905A965F4D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683969" y="2234803"/>
            <a:ext cx="4352925" cy="3264693"/>
          </a:xfrm>
        </p:spPr>
      </p:pic>
      <p:pic>
        <p:nvPicPr>
          <p:cNvPr id="7" name="Picture 6" descr="A room full of wood and tools&#10;&#10;Description automatically generated">
            <a:extLst>
              <a:ext uri="{FF2B5EF4-FFF2-40B4-BE49-F238E27FC236}">
                <a16:creationId xmlns:a16="http://schemas.microsoft.com/office/drawing/2014/main" id="{B73C7A04-FF90-598C-B0C9-C3E7C6706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690687"/>
            <a:ext cx="6096000" cy="4572000"/>
          </a:xfrm>
          <a:prstGeom prst="rect">
            <a:avLst/>
          </a:prstGeom>
        </p:spPr>
      </p:pic>
    </p:spTree>
    <p:extLst>
      <p:ext uri="{BB962C8B-B14F-4D97-AF65-F5344CB8AC3E}">
        <p14:creationId xmlns:p14="http://schemas.microsoft.com/office/powerpoint/2010/main" val="2828528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6E950-8E85-887C-0A20-022B759F76A7}"/>
              </a:ext>
            </a:extLst>
          </p:cNvPr>
          <p:cNvSpPr>
            <a:spLocks noGrp="1"/>
          </p:cNvSpPr>
          <p:nvPr>
            <p:ph type="title"/>
          </p:nvPr>
        </p:nvSpPr>
        <p:spPr/>
        <p:txBody>
          <a:bodyPr/>
          <a:lstStyle/>
          <a:p>
            <a:pPr algn="ctr"/>
            <a:r>
              <a:rPr lang="en-US" sz="4400" b="1" dirty="0"/>
              <a:t>Gargiulo Salvatore</a:t>
            </a:r>
            <a:br>
              <a:rPr lang="en-US" sz="4400" b="1" dirty="0"/>
            </a:br>
            <a:r>
              <a:rPr lang="en-US" sz="2000" i="1" dirty="0"/>
              <a:t>www.gargiuloinlaid.it</a:t>
            </a:r>
          </a:p>
        </p:txBody>
      </p:sp>
      <p:pic>
        <p:nvPicPr>
          <p:cNvPr id="5" name="Content Placeholder 4" descr="A display of boxes in a store&#10;&#10;Description automatically generated">
            <a:extLst>
              <a:ext uri="{FF2B5EF4-FFF2-40B4-BE49-F238E27FC236}">
                <a16:creationId xmlns:a16="http://schemas.microsoft.com/office/drawing/2014/main" id="{8FF86A10-4991-8ECA-42DE-8F4D6DFEFA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5801784" cy="4351338"/>
          </a:xfrm>
        </p:spPr>
      </p:pic>
      <p:pic>
        <p:nvPicPr>
          <p:cNvPr id="7" name="Picture 6" descr="A wall of wooden boxes&#10;&#10;Description automatically generated">
            <a:extLst>
              <a:ext uri="{FF2B5EF4-FFF2-40B4-BE49-F238E27FC236}">
                <a16:creationId xmlns:a16="http://schemas.microsoft.com/office/drawing/2014/main" id="{2F06CD79-18A9-A82F-DF6A-2D7C3A3F0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60410" y="1898316"/>
            <a:ext cx="5465009" cy="4098757"/>
          </a:xfrm>
          <a:prstGeom prst="rect">
            <a:avLst/>
          </a:prstGeom>
        </p:spPr>
      </p:pic>
    </p:spTree>
    <p:extLst>
      <p:ext uri="{BB962C8B-B14F-4D97-AF65-F5344CB8AC3E}">
        <p14:creationId xmlns:p14="http://schemas.microsoft.com/office/powerpoint/2010/main" val="3266333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60FD-0135-D2E0-9273-1D495D5887D4}"/>
              </a:ext>
            </a:extLst>
          </p:cNvPr>
          <p:cNvSpPr>
            <a:spLocks noGrp="1"/>
          </p:cNvSpPr>
          <p:nvPr>
            <p:ph type="title"/>
          </p:nvPr>
        </p:nvSpPr>
        <p:spPr>
          <a:xfrm>
            <a:off x="838200" y="0"/>
            <a:ext cx="10515600" cy="1325563"/>
          </a:xfrm>
        </p:spPr>
        <p:txBody>
          <a:bodyPr>
            <a:normAutofit/>
          </a:bodyPr>
          <a:lstStyle/>
          <a:p>
            <a:pPr algn="ctr"/>
            <a:r>
              <a:rPr lang="en-US" sz="3200" b="1" dirty="0"/>
              <a:t>Ciao Bella Sorrento</a:t>
            </a:r>
            <a:endParaRPr lang="en-US" sz="3200" dirty="0"/>
          </a:p>
        </p:txBody>
      </p:sp>
      <p:pic>
        <p:nvPicPr>
          <p:cNvPr id="5" name="Content Placeholder 4" descr="A wood carving on a table&#10;&#10;Description automatically generated">
            <a:extLst>
              <a:ext uri="{FF2B5EF4-FFF2-40B4-BE49-F238E27FC236}">
                <a16:creationId xmlns:a16="http://schemas.microsoft.com/office/drawing/2014/main" id="{1A03893F-6F90-988F-87B0-8C7856A725C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79" t="10792" r="9549" b="10789"/>
          <a:stretch/>
        </p:blipFill>
        <p:spPr>
          <a:xfrm rot="5400000">
            <a:off x="3015913" y="1907865"/>
            <a:ext cx="5903496" cy="3996774"/>
          </a:xfrm>
        </p:spPr>
      </p:pic>
    </p:spTree>
    <p:extLst>
      <p:ext uri="{BB962C8B-B14F-4D97-AF65-F5344CB8AC3E}">
        <p14:creationId xmlns:p14="http://schemas.microsoft.com/office/powerpoint/2010/main" val="626433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260</Words>
  <Application>Microsoft Office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Introduction</vt:lpstr>
      <vt:lpstr>Museobottega della Tarsialignea www.museo-bottega-della-tarsia-lignea</vt:lpstr>
      <vt:lpstr>Museobottega della Tarsialignea</vt:lpstr>
      <vt:lpstr>Michele Calemma www.calemmaintarsio.com</vt:lpstr>
      <vt:lpstr>Gargiulo Salvatore gargiuloinlaid.it</vt:lpstr>
      <vt:lpstr>Gargiulo Salvatore www.gargiuloinlaid.it</vt:lpstr>
      <vt:lpstr>Ciao Bella Sorrento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Chenoweth</dc:creator>
  <cp:lastModifiedBy>Dennis Chenoweth</cp:lastModifiedBy>
  <cp:revision>6</cp:revision>
  <dcterms:created xsi:type="dcterms:W3CDTF">2025-05-11T16:26:34Z</dcterms:created>
  <dcterms:modified xsi:type="dcterms:W3CDTF">2025-05-17T18:24:54Z</dcterms:modified>
</cp:coreProperties>
</file>